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57" r:id="rId4"/>
    <p:sldId id="258" r:id="rId5"/>
    <p:sldId id="265" r:id="rId6"/>
    <p:sldId id="266" r:id="rId7"/>
    <p:sldId id="267" r:id="rId8"/>
    <p:sldId id="261" r:id="rId9"/>
    <p:sldId id="262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7A38"/>
    <a:srgbClr val="265828"/>
    <a:srgbClr val="4C32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931" y="3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02014-BA79-47CB-98AF-37F7C58B24E5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4FD8A-A137-4A93-897C-8B0A5ED61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963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02014-BA79-47CB-98AF-37F7C58B24E5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4FD8A-A137-4A93-897C-8B0A5ED61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195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02014-BA79-47CB-98AF-37F7C58B24E5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4FD8A-A137-4A93-897C-8B0A5ED61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187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02014-BA79-47CB-98AF-37F7C58B24E5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4FD8A-A137-4A93-897C-8B0A5ED61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697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02014-BA79-47CB-98AF-37F7C58B24E5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4FD8A-A137-4A93-897C-8B0A5ED61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981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02014-BA79-47CB-98AF-37F7C58B24E5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4FD8A-A137-4A93-897C-8B0A5ED61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349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02014-BA79-47CB-98AF-37F7C58B24E5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4FD8A-A137-4A93-897C-8B0A5ED61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12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02014-BA79-47CB-98AF-37F7C58B24E5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4FD8A-A137-4A93-897C-8B0A5ED61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479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02014-BA79-47CB-98AF-37F7C58B24E5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4FD8A-A137-4A93-897C-8B0A5ED61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646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02014-BA79-47CB-98AF-37F7C58B24E5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4FD8A-A137-4A93-897C-8B0A5ED61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398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02014-BA79-47CB-98AF-37F7C58B24E5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4FD8A-A137-4A93-897C-8B0A5ED61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863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BDD02014-BA79-47CB-98AF-37F7C58B24E5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2094FD8A-A137-4A93-897C-8B0A5ED61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0757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20099F0D-896C-020B-688E-CDF8BAD7CD99}"/>
              </a:ext>
            </a:extLst>
          </p:cNvPr>
          <p:cNvGrpSpPr/>
          <p:nvPr/>
        </p:nvGrpSpPr>
        <p:grpSpPr>
          <a:xfrm>
            <a:off x="0" y="-30480"/>
            <a:ext cx="9712960" cy="3098800"/>
            <a:chOff x="995680" y="1463040"/>
            <a:chExt cx="9712960" cy="3098800"/>
          </a:xfrm>
        </p:grpSpPr>
        <p:sp>
          <p:nvSpPr>
            <p:cNvPr id="9" name="Half Frame 8">
              <a:extLst>
                <a:ext uri="{FF2B5EF4-FFF2-40B4-BE49-F238E27FC236}">
                  <a16:creationId xmlns:a16="http://schemas.microsoft.com/office/drawing/2014/main" id="{6C2E1939-156D-E857-17D9-B73FC1465A0B}"/>
                </a:ext>
              </a:extLst>
            </p:cNvPr>
            <p:cNvSpPr/>
            <p:nvPr/>
          </p:nvSpPr>
          <p:spPr>
            <a:xfrm>
              <a:off x="995680" y="1463040"/>
              <a:ext cx="9712960" cy="3098800"/>
            </a:xfrm>
            <a:prstGeom prst="halfFrame">
              <a:avLst/>
            </a:prstGeom>
            <a:solidFill>
              <a:srgbClr val="4C322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2FB1DDF-55B9-9F9E-08DF-5B294D88AADA}"/>
                </a:ext>
              </a:extLst>
            </p:cNvPr>
            <p:cNvSpPr txBox="1"/>
            <p:nvPr/>
          </p:nvSpPr>
          <p:spPr>
            <a:xfrm>
              <a:off x="1188720" y="1544320"/>
              <a:ext cx="688848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ln>
                    <a:solidFill>
                      <a:schemeClr val="bg1"/>
                    </a:solidFill>
                  </a:ln>
                  <a:solidFill>
                    <a:srgbClr val="357A38"/>
                  </a:solidFill>
                </a:rPr>
                <a:t>Gyeongui Line Forest Park</a:t>
              </a:r>
              <a:endParaRPr lang="en-US" sz="4400" dirty="0">
                <a:ln>
                  <a:solidFill>
                    <a:schemeClr val="bg1"/>
                  </a:solidFill>
                </a:ln>
                <a:solidFill>
                  <a:srgbClr val="357A38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6CB1E03-CD6D-743C-FE9F-D854A431CE13}"/>
                </a:ext>
              </a:extLst>
            </p:cNvPr>
            <p:cNvSpPr txBox="1"/>
            <p:nvPr/>
          </p:nvSpPr>
          <p:spPr>
            <a:xfrm rot="20589264">
              <a:off x="7383839" y="1648069"/>
              <a:ext cx="254877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</a:rPr>
                <a:t>Seoul, South Korea</a:t>
              </a:r>
            </a:p>
            <a:p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804865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7791C-DB59-A8E1-8861-1E273FA17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15BA45-2E92-DFB6-708F-0345663653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515" y="0"/>
            <a:ext cx="96369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532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B4E6B4-BAC2-EDE5-880E-64E6832C13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540" y="218535"/>
            <a:ext cx="6325980" cy="64209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938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157C6-2C22-1030-41DE-2811574B2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62AC1776-517E-128B-5DF1-10BCFADE92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760" y="-2824"/>
            <a:ext cx="8412480" cy="686082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020561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1E620C-EDC9-7C60-F8A6-56CE9624D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3054154-1A19-85DA-4BA0-EAAD6DB806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32" r="54708"/>
          <a:stretch>
            <a:fillRect/>
          </a:stretch>
        </p:blipFill>
        <p:spPr>
          <a:xfrm>
            <a:off x="7181531" y="3970040"/>
            <a:ext cx="4593909" cy="22986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03020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3DAD0-0E92-A7A8-81E4-61D100E16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D5E1FD-85D3-D4D3-DFBE-7C6F2898FA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666" y="281381"/>
            <a:ext cx="9866667" cy="62952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84878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FC2526-57AE-CDC4-5A3D-AC3DAA82C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DF84A4-07D2-CD49-B212-9688B5FCCF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571" y="729000"/>
            <a:ext cx="10142857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040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4A543-110B-441C-14F1-210D8A1AF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DA2976-1A01-34E5-6DA6-47EB205973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586" y="0"/>
            <a:ext cx="96068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2915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3B7F01-1D46-16FA-EE7D-E2DDCBC79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8C899DD-C9B9-A181-DB5C-C6C60836B7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120" y="179070"/>
            <a:ext cx="4876800" cy="32499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575523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151920-7076-CFA0-C59C-DDB0756BE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AFACFB-EDEF-49E1-73A1-93E4D46256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503" y="444242"/>
            <a:ext cx="6564091" cy="442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166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</TotalTime>
  <Words>8</Words>
  <Application>Microsoft Office PowerPoint</Application>
  <PresentationFormat>Widescreen</PresentationFormat>
  <Paragraphs>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Erik Darden</dc:creator>
  <cp:lastModifiedBy>Erik Darden</cp:lastModifiedBy>
  <cp:revision>1</cp:revision>
  <dcterms:created xsi:type="dcterms:W3CDTF">2025-09-21T19:20:00Z</dcterms:created>
  <dcterms:modified xsi:type="dcterms:W3CDTF">2025-09-21T20:01:17Z</dcterms:modified>
</cp:coreProperties>
</file>